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69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927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4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33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533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95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314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298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973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014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7743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068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7645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128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890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169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DDE53-43A8-4B33-B488-3FF1F5C5C6FF}" type="datetimeFigureOut">
              <a:rPr lang="en-US" smtClean="0"/>
              <a:t>6/13/2021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5B6B903-B12B-4467-BAE1-E475ACE5D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139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561703"/>
            <a:ext cx="7766936" cy="1384663"/>
          </a:xfrm>
        </p:spPr>
        <p:txBody>
          <a:bodyPr/>
          <a:lstStyle/>
          <a:p>
            <a:r>
              <a:rPr lang="en-US" dirty="0" smtClean="0"/>
              <a:t>Educational </a:t>
            </a:r>
            <a:r>
              <a:rPr lang="en-US" dirty="0"/>
              <a:t>Pamphlet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7169" y="2325190"/>
            <a:ext cx="8890967" cy="3958044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739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Dyphehydremine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(Benedryl)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7543"/>
            <a:ext cx="8596668" cy="44738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an antihistamine mainly used to treat allergies.</a:t>
            </a:r>
          </a:p>
          <a:p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available as an over-the-counter medication.</a:t>
            </a:r>
          </a:p>
          <a:p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quality medications and is brought by the Mediworld.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708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56755"/>
            <a:ext cx="8596668" cy="757646"/>
          </a:xfrm>
        </p:spPr>
        <p:txBody>
          <a:bodyPr>
            <a:noAutofit/>
          </a:bodyPr>
          <a:lstStyle/>
          <a:p>
            <a:pPr lvl="0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Expected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</a:t>
            </a:r>
            <a:b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40971"/>
            <a:ext cx="8596668" cy="5077613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Follow all directions on the product package and if prescribed by a your doctor take the medication as directed, if with any question ask the doctor.  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Take the tablet, capsule or liquid form by mouth with or without food. 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Measure liquid form of this medication using a special measuring spoon. Do not house hold spoon because you may not get correct dose. Measuring is not needed if one has a single dose. 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Allow the rapidly dissolving tablet to dissolve on the tongue and then swallow with or without water.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016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48194"/>
            <a:ext cx="8596668" cy="613955"/>
          </a:xfrm>
        </p:spPr>
        <p:txBody>
          <a:bodyPr>
            <a:normAutofit fontScale="90000"/>
          </a:bodyPr>
          <a:lstStyle/>
          <a:p>
            <a:pPr lvl="0"/>
            <a:r>
              <a:rPr lang="en-US" dirty="0"/>
              <a:t>therapeutic uses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06287"/>
            <a:ext cx="8596668" cy="4735076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used to relieve symptoms of BHP,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relieve symptoms HTN,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relieve chronic back pain,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relieve symptoms COPD,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relieve symptoms of seasonal allergies,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relieve symptoms of Erectile dysfunction,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relieves symptoms intermittent UTI’s.</a:t>
            </a:r>
          </a:p>
        </p:txBody>
      </p:sp>
    </p:spTree>
    <p:extLst>
      <p:ext uri="{BB962C8B-B14F-4D97-AF65-F5344CB8AC3E}">
        <p14:creationId xmlns:p14="http://schemas.microsoft.com/office/powerpoint/2010/main" val="3231186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9189"/>
            <a:ext cx="8596668" cy="679269"/>
          </a:xfrm>
        </p:spPr>
        <p:txBody>
          <a:bodyPr>
            <a:noAutofit/>
          </a:bodyPr>
          <a:lstStyle/>
          <a:p>
            <a:pPr lvl="0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Side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effects/adverse effects</a:t>
            </a:r>
            <a:b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19349"/>
            <a:ext cx="8596668" cy="4937760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Dry mouth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Nausea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Vomiting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Loss of appetite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chest congestion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Drowsiness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Dizziness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constipation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259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88687"/>
            <a:ext cx="8596668" cy="751839"/>
          </a:xfrm>
        </p:spPr>
        <p:txBody>
          <a:bodyPr>
            <a:noAutofit/>
          </a:bodyPr>
          <a:lstStyle/>
          <a:p>
            <a:pPr lvl="0"/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Food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interactions</a:t>
            </a:r>
            <a:b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97727"/>
            <a:ext cx="8596668" cy="5081450"/>
          </a:xfrm>
        </p:spPr>
        <p:txBody>
          <a:bodyPr>
            <a:normAutofit/>
          </a:bodyPr>
          <a:lstStyle/>
          <a:p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Drug interactions may change depending on how medications work or elevate risks of serious side effects. </a:t>
            </a:r>
          </a:p>
          <a:p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Some products that may interact with this drug include; antitghistamines applied on to the skin such as diphenhydramine cream and aerosols.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816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13212"/>
            <a:ext cx="8596668" cy="1415143"/>
          </a:xfrm>
        </p:spPr>
        <p:txBody>
          <a:bodyPr>
            <a:noAutofit/>
          </a:bodyPr>
          <a:lstStyle/>
          <a:p>
            <a:pPr lvl="0"/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details pertinent to that medication</a:t>
            </a:r>
            <a:b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15737"/>
            <a:ext cx="8596668" cy="4781006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Before taking diphenhydramine, one should tell the doctor if they are allergic to it.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product may contain inactive ingredients, which cause allergic reactions or other problems.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Before using the medication one should tell their doctor their medical history, seasonal allergies, Erectile dysfunction, and intermittent. </a:t>
            </a: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to feature your best sellers, keep it simple to the point by listing the name, price and brief description.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9943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317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Educational Pamphlet</vt:lpstr>
      <vt:lpstr>      Dyphehydremine (Benedryl)</vt:lpstr>
      <vt:lpstr>                Expected action </vt:lpstr>
      <vt:lpstr>therapeutic uses </vt:lpstr>
      <vt:lpstr>    Side effects/adverse effects </vt:lpstr>
      <vt:lpstr>     Food interactions </vt:lpstr>
      <vt:lpstr>specific details pertinent to that medication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Educational Pamphlet</dc:title>
  <dc:creator>Ivy</dc:creator>
  <cp:lastModifiedBy>Ivy</cp:lastModifiedBy>
  <cp:revision>9</cp:revision>
  <dcterms:created xsi:type="dcterms:W3CDTF">2021-06-13T17:29:06Z</dcterms:created>
  <dcterms:modified xsi:type="dcterms:W3CDTF">2021-06-13T19:12:12Z</dcterms:modified>
</cp:coreProperties>
</file>